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 varScale="1">
        <p:scale>
          <a:sx n="16" d="100"/>
          <a:sy n="16" d="100"/>
        </p:scale>
        <p:origin x="2568" y="29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5/3/2023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/>
              <a:t>Bitirme çalışmasının sunulduğu kısımdır.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/>
              <a:t>Posterin boyutu mutlaka </a:t>
            </a:r>
            <a:r>
              <a:rPr lang="tr-TR" sz="3600" dirty="0"/>
              <a:t>70x90</a:t>
            </a:r>
            <a:r>
              <a:rPr lang="tr-TR" sz="2000" dirty="0"/>
              <a:t> cm olmalıdır. </a:t>
            </a:r>
          </a:p>
          <a:p>
            <a:pPr algn="just"/>
            <a:r>
              <a:rPr lang="tr-TR" sz="2000" dirty="0"/>
              <a:t>Metin puntoları en az 18 punto; başlıklar ise en az 28 punto olmalıdır. Metinler iki yana yaslı olmalıdır. </a:t>
            </a:r>
          </a:p>
          <a:p>
            <a:pPr algn="just"/>
            <a:r>
              <a:rPr lang="tr-TR" sz="2000" dirty="0"/>
              <a:t>Bitirme çalışmasında kullanılan kaynaklardan en az 3 tanesi posterin sonunda kaynakça bölümünde yazılmalıdır.</a:t>
            </a:r>
          </a:p>
          <a:p>
            <a:pPr algn="just"/>
            <a:r>
              <a:rPr lang="tr-TR" sz="2000" dirty="0"/>
              <a:t>Poster 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sayfasına bakılabilir.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7723187" y="2446331"/>
            <a:ext cx="1178887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>
                <a:solidFill>
                  <a:schemeClr val="accent1">
                    <a:lumMod val="50000"/>
                  </a:schemeClr>
                </a:solidFill>
              </a:rPr>
              <a:t>………BÖLÜMÜ</a:t>
            </a: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4787" y="766120"/>
            <a:ext cx="14981279" cy="2137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114</Words>
  <Application>Microsoft Office PowerPoint</Application>
  <PresentationFormat>Özel</PresentationFormat>
  <Paragraphs>150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Elif Tuna</cp:lastModifiedBy>
  <cp:revision>401</cp:revision>
  <dcterms:created xsi:type="dcterms:W3CDTF">2001-02-28T15:33:48Z</dcterms:created>
  <dcterms:modified xsi:type="dcterms:W3CDTF">2023-05-03T11:03:56Z</dcterms:modified>
  <cp:category/>
</cp:coreProperties>
</file>